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6d81f2954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6d81f2954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6d81f2954_0_1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6d81f2954_0_1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26d81f2954_0_1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26d81f2954_0_1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6d81f2954_0_1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6d81f2954_0_1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6d81f2954_0_1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6d81f2954_0_1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6d81f2954_0_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6d81f2954_0_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6d81f2954_0_1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6d81f2954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6d81f2954_0_1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6d81f2954_0_1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6d81f2954_0_1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26d81f2954_0_1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26d81f2954_0_1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26d81f2954_0_1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6d81f2954_0_1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6d81f2954_0_1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6d81f2954_0_1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26d81f2954_0_1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STADIUM TICKET BOOKING SYSTEM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7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7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550"/>
              <a:t>DBMS LAB(CS-254) MINI PROJECT</a:t>
            </a:r>
            <a:endParaRPr sz="155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55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361"/>
            <a:ext cx="9144001" cy="426847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729450" y="456500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898075" y="456500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Payment page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2250" y="-613492"/>
            <a:ext cx="9143999" cy="512543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 txBox="1"/>
          <p:nvPr/>
        </p:nvSpPr>
        <p:spPr>
          <a:xfrm>
            <a:off x="408225" y="4657725"/>
            <a:ext cx="582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After payment we will be directed to this page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2973"/>
            <a:ext cx="9143998" cy="381755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/>
        </p:nvSpPr>
        <p:spPr>
          <a:xfrm>
            <a:off x="1336900" y="463325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For cancelling the ticket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729450" y="21442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done by: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 ABHINAV SAI - 201CS137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G. JAYA RAGA CHARAN - 201CS117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PV SATHWIK - 201CS140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r>
              <a:rPr lang="en"/>
              <a:t> of web application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1)There will be login and register pages initially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2)We will get list of matches in stadium by date,city,type of game.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3</a:t>
            </a:r>
            <a:r>
              <a:rPr lang="en" sz="1305"/>
              <a:t>)</a:t>
            </a:r>
            <a:r>
              <a:rPr b="1" lang="en" sz="1305"/>
              <a:t>Schedule</a:t>
            </a:r>
            <a:r>
              <a:rPr lang="en" sz="1305"/>
              <a:t>: The whole schedule of current running matches. 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4</a:t>
            </a:r>
            <a:r>
              <a:rPr lang="en" sz="1305"/>
              <a:t>)</a:t>
            </a:r>
            <a:r>
              <a:rPr b="1" lang="en" sz="1305"/>
              <a:t>Stadiums: </a:t>
            </a:r>
            <a:r>
              <a:rPr lang="en" sz="1305"/>
              <a:t>we can also book the stadiums , if there is no match in that stadium on that day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5</a:t>
            </a:r>
            <a:r>
              <a:rPr lang="en" sz="1305"/>
              <a:t>)</a:t>
            </a:r>
            <a:r>
              <a:rPr b="1" lang="en" sz="1305"/>
              <a:t>Seat Availability</a:t>
            </a:r>
            <a:r>
              <a:rPr lang="en" sz="1305"/>
              <a:t>: The people will also know how many seats are available and total number of seats of each category. 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305"/>
              <a:t>6) </a:t>
            </a:r>
            <a:r>
              <a:rPr b="1" lang="en" sz="1305"/>
              <a:t>Payment:</a:t>
            </a:r>
            <a:r>
              <a:rPr lang="en" sz="1305"/>
              <a:t> there will be a page for making payment and ticket will be generated after that ,which  can be cancelled.</a:t>
            </a:r>
            <a:endParaRPr sz="130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105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88"/>
              <a:t>Implementation details:</a:t>
            </a:r>
            <a:endParaRPr sz="218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888"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15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15"/>
              <a:buChar char="●"/>
            </a:pPr>
            <a:r>
              <a:rPr lang="en" sz="1615"/>
              <a:t>Softwares used for front-end :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1)HTML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2)CSS(cascading style sheets)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3)Javascript</a:t>
            </a:r>
            <a:endParaRPr sz="1615"/>
          </a:p>
          <a:p>
            <a:pPr indent="-33115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15"/>
              <a:buChar char="●"/>
            </a:pPr>
            <a:r>
              <a:rPr lang="en" sz="1615"/>
              <a:t>Softwares used for back-end :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1)Python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2)Django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615"/>
              <a:t>3)MySQL</a:t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61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br>
              <a:rPr lang="en" sz="1615"/>
            </a:br>
            <a:endParaRPr sz="1615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525325" y="6042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40"/>
              <a:t>SCHEMA</a:t>
            </a:r>
            <a:r>
              <a:rPr lang="en" sz="2040"/>
              <a:t> DIAGRAM :</a:t>
            </a:r>
            <a:endParaRPr sz="2040"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5875"/>
            <a:ext cx="9143998" cy="358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11"/>
              <a:t>WEB SITE SCREENSHOTS</a:t>
            </a:r>
            <a:endParaRPr sz="281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11"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0" y="2078875"/>
            <a:ext cx="9143999" cy="30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821300" y="21299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750"/>
            <a:ext cx="9144001" cy="43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821300" y="458222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Registration page, user enters the following details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24" y="-673550"/>
            <a:ext cx="89937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/>
        </p:nvSpPr>
        <p:spPr>
          <a:xfrm>
            <a:off x="540875" y="491695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9"/>
          <p:cNvSpPr txBox="1"/>
          <p:nvPr/>
        </p:nvSpPr>
        <p:spPr>
          <a:xfrm>
            <a:off x="540875" y="4590375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Login page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989950" y="5235325"/>
            <a:ext cx="587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Here we can select the matches by date and city and game type  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and we can also book stadiums if there is no match in that stadium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75" y="453800"/>
            <a:ext cx="9144000" cy="415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025" y="319791"/>
            <a:ext cx="9144001" cy="411611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1581825" y="467405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Here we can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select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seats , only one seat can be selected  at a time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